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6187649e3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f6187649e3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6187649e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6187649e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f6187649e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6187649e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f6179dfae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f6179dfae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6187649e3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f6187649e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6179dfae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6179dfae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f6187649e3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f6187649e3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6187649e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6187649e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6187649e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f6187649e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6187649e3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6187649e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6187649e3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6187649e3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236225" y="2286750"/>
            <a:ext cx="8520600" cy="818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chemeClr val="lt1"/>
                </a:solidFill>
              </a:rPr>
              <a:t>THE FAMILY</a:t>
            </a:r>
            <a:endParaRPr>
              <a:solidFill>
                <a:schemeClr val="lt1"/>
              </a:solidFill>
            </a:endParaRPr>
          </a:p>
          <a:p>
            <a:pPr indent="0" lvl="0" marL="0" rtl="0" algn="ctr">
              <a:spcBef>
                <a:spcPts val="0"/>
              </a:spcBef>
              <a:spcAft>
                <a:spcPts val="0"/>
              </a:spcAft>
              <a:buNone/>
            </a:pPr>
            <a:r>
              <a:t/>
            </a:r>
            <a:endParaRPr sz="5500"/>
          </a:p>
        </p:txBody>
      </p:sp>
      <p:sp>
        <p:nvSpPr>
          <p:cNvPr id="55" name="Google Shape;55;p13"/>
          <p:cNvSpPr txBox="1"/>
          <p:nvPr>
            <p:ph idx="1" type="subTitle"/>
          </p:nvPr>
        </p:nvSpPr>
        <p:spPr>
          <a:xfrm>
            <a:off x="311700" y="2795475"/>
            <a:ext cx="8520600" cy="818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chemeClr val="lt1"/>
                </a:solidFill>
              </a:rPr>
              <a:t>Part 1</a:t>
            </a:r>
            <a:endParaRPr>
              <a:solidFill>
                <a:schemeClr val="lt1"/>
              </a:solidFill>
            </a:endParaRPr>
          </a:p>
        </p:txBody>
      </p:sp>
      <p:pic>
        <p:nvPicPr>
          <p:cNvPr descr="family silhoute" id="56" name="Google Shape;56;p13"/>
          <p:cNvPicPr preferRelativeResize="0"/>
          <p:nvPr/>
        </p:nvPicPr>
        <p:blipFill>
          <a:blip r:embed="rId3">
            <a:alphaModFix/>
          </a:blip>
          <a:stretch>
            <a:fillRect/>
          </a:stretch>
        </p:blipFill>
        <p:spPr>
          <a:xfrm>
            <a:off x="6791300" y="2734700"/>
            <a:ext cx="2352700" cy="235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100" name="Shape 100"/>
        <p:cNvGrpSpPr/>
        <p:nvPr/>
      </p:nvGrpSpPr>
      <p:grpSpPr>
        <a:xfrm>
          <a:off x="0" y="0"/>
          <a:ext cx="0" cy="0"/>
          <a:chOff x="0" y="0"/>
          <a:chExt cx="0" cy="0"/>
        </a:xfrm>
      </p:grpSpPr>
      <p:sp>
        <p:nvSpPr>
          <p:cNvPr id="101" name="Google Shape;101;p22"/>
          <p:cNvSpPr txBox="1"/>
          <p:nvPr>
            <p:ph type="ctrTitle"/>
          </p:nvPr>
        </p:nvSpPr>
        <p:spPr>
          <a:xfrm flipH="1">
            <a:off x="239775" y="-5886725"/>
            <a:ext cx="8520600" cy="10227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680">
                <a:solidFill>
                  <a:schemeClr val="lt1"/>
                </a:solidFill>
              </a:rPr>
              <a:t>Gen. 2:16 And the LORD God commanded the man, saying, Of every tree of the garden thou mayest freely eat:</a:t>
            </a:r>
            <a:endParaRPr sz="2680">
              <a:solidFill>
                <a:schemeClr val="lt1"/>
              </a:solidFill>
            </a:endParaRPr>
          </a:p>
          <a:p>
            <a:pPr indent="0" lvl="0" marL="0" rtl="0" algn="ctr">
              <a:spcBef>
                <a:spcPts val="0"/>
              </a:spcBef>
              <a:spcAft>
                <a:spcPts val="0"/>
              </a:spcAft>
              <a:buClr>
                <a:schemeClr val="dk1"/>
              </a:buClr>
              <a:buSzPts val="1100"/>
              <a:buFont typeface="Arial"/>
              <a:buNone/>
            </a:pPr>
            <a:r>
              <a:rPr lang="en" sz="2680">
                <a:solidFill>
                  <a:schemeClr val="lt1"/>
                </a:solidFill>
              </a:rPr>
              <a:t> 17 But of the tree of the knowledge of good and evil, thou shalt not eat of it: for in the day that thou eatest thereof thou shalt surely die.</a:t>
            </a:r>
            <a:endParaRPr sz="2680">
              <a:solidFill>
                <a:schemeClr val="lt1"/>
              </a:solidFill>
            </a:endParaRPr>
          </a:p>
          <a:p>
            <a:pPr indent="0" lvl="0" marL="0" rtl="0" algn="ctr">
              <a:spcBef>
                <a:spcPts val="0"/>
              </a:spcBef>
              <a:spcAft>
                <a:spcPts val="0"/>
              </a:spcAft>
              <a:buSzPts val="990"/>
              <a:buNone/>
            </a:pPr>
            <a:r>
              <a:t/>
            </a:r>
            <a:endParaRPr sz="268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105" name="Shape 105"/>
        <p:cNvGrpSpPr/>
        <p:nvPr/>
      </p:nvGrpSpPr>
      <p:grpSpPr>
        <a:xfrm>
          <a:off x="0" y="0"/>
          <a:ext cx="0" cy="0"/>
          <a:chOff x="0" y="0"/>
          <a:chExt cx="0" cy="0"/>
        </a:xfrm>
      </p:grpSpPr>
      <p:sp>
        <p:nvSpPr>
          <p:cNvPr id="106" name="Google Shape;106;p23"/>
          <p:cNvSpPr txBox="1"/>
          <p:nvPr>
            <p:ph type="ctrTitle"/>
          </p:nvPr>
        </p:nvSpPr>
        <p:spPr>
          <a:xfrm flipH="1">
            <a:off x="239775" y="-5886725"/>
            <a:ext cx="8520600" cy="110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1100"/>
              <a:buNone/>
            </a:pPr>
            <a:r>
              <a:rPr lang="en" sz="2680">
                <a:solidFill>
                  <a:schemeClr val="lt1"/>
                </a:solidFill>
              </a:rPr>
              <a:t>Gen. 3:1 Now the serpent was more subtil than any beast of the field which the LORD God had made. And he said unto the woman, Yea, hath God said, Ye shall not eat of every tree of the garden?</a:t>
            </a:r>
            <a:endParaRPr sz="2680">
              <a:solidFill>
                <a:schemeClr val="lt1"/>
              </a:solidFill>
            </a:endParaRPr>
          </a:p>
          <a:p>
            <a:pPr indent="0" lvl="0" marL="0" rtl="0" algn="ctr">
              <a:spcBef>
                <a:spcPts val="0"/>
              </a:spcBef>
              <a:spcAft>
                <a:spcPts val="0"/>
              </a:spcAft>
              <a:buSzPts val="1100"/>
              <a:buNone/>
            </a:pPr>
            <a:r>
              <a:t/>
            </a:r>
            <a:endParaRPr sz="2680">
              <a:solidFill>
                <a:schemeClr val="lt1"/>
              </a:solidFill>
            </a:endParaRPr>
          </a:p>
          <a:p>
            <a:pPr indent="0" lvl="0" marL="0" rtl="0" algn="ctr">
              <a:spcBef>
                <a:spcPts val="0"/>
              </a:spcBef>
              <a:spcAft>
                <a:spcPts val="0"/>
              </a:spcAft>
              <a:buSzPts val="990"/>
              <a:buNone/>
            </a:pPr>
            <a:r>
              <a:rPr lang="en" sz="2680">
                <a:solidFill>
                  <a:schemeClr val="lt1"/>
                </a:solidFill>
              </a:rPr>
              <a:t>Gen. 3:6 And when the woman saw that the tree was good for food, and that it was pleasant to the eyes, and a tree to be desired to make one wise, she took of the fruit thereof, and did eat, and gave also unto her husband with her; and he did eat.</a:t>
            </a:r>
            <a:endParaRPr sz="2680">
              <a:solidFill>
                <a:schemeClr val="lt1"/>
              </a:solidFill>
            </a:endParaRPr>
          </a:p>
          <a:p>
            <a:pPr indent="0" lvl="0" marL="0" rtl="0" algn="ctr">
              <a:spcBef>
                <a:spcPts val="0"/>
              </a:spcBef>
              <a:spcAft>
                <a:spcPts val="0"/>
              </a:spcAft>
              <a:buSzPts val="990"/>
              <a:buNone/>
            </a:pPr>
            <a:r>
              <a:t/>
            </a:r>
            <a:endParaRPr sz="268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110" name="Shape 110"/>
        <p:cNvGrpSpPr/>
        <p:nvPr/>
      </p:nvGrpSpPr>
      <p:grpSpPr>
        <a:xfrm>
          <a:off x="0" y="0"/>
          <a:ext cx="0" cy="0"/>
          <a:chOff x="0" y="0"/>
          <a:chExt cx="0" cy="0"/>
        </a:xfrm>
      </p:grpSpPr>
      <p:sp>
        <p:nvSpPr>
          <p:cNvPr id="111" name="Google Shape;111;p24"/>
          <p:cNvSpPr txBox="1"/>
          <p:nvPr>
            <p:ph type="ctrTitle"/>
          </p:nvPr>
        </p:nvSpPr>
        <p:spPr>
          <a:xfrm flipH="1">
            <a:off x="539275" y="1025025"/>
            <a:ext cx="8177100" cy="2182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2680">
                <a:solidFill>
                  <a:schemeClr val="lt1"/>
                </a:solidFill>
              </a:rPr>
              <a:t>Gen. 3:19 In the sweat of thy face shalt thou eat bread, till thou return unto the ground; for out of it wast thou taken: for dust thou art, and unto dust shalt thou return.</a:t>
            </a:r>
            <a:endParaRPr sz="268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603850"/>
            <a:ext cx="8520600" cy="2027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700">
                <a:solidFill>
                  <a:schemeClr val="lt1"/>
                </a:solidFill>
              </a:rPr>
              <a:t>Gen. 1:1 In the beginning God created </a:t>
            </a:r>
            <a:endParaRPr sz="2700">
              <a:solidFill>
                <a:schemeClr val="lt1"/>
              </a:solidFill>
            </a:endParaRPr>
          </a:p>
          <a:p>
            <a:pPr indent="0" lvl="0" marL="0" rtl="0" algn="ctr">
              <a:spcBef>
                <a:spcPts val="0"/>
              </a:spcBef>
              <a:spcAft>
                <a:spcPts val="0"/>
              </a:spcAft>
              <a:buNone/>
            </a:pPr>
            <a:r>
              <a:rPr lang="en" sz="2700">
                <a:solidFill>
                  <a:schemeClr val="lt1"/>
                </a:solidFill>
              </a:rPr>
              <a:t>the heaven and the earth.</a:t>
            </a:r>
            <a:endParaRPr sz="27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65" name="Shape 65"/>
        <p:cNvGrpSpPr/>
        <p:nvPr/>
      </p:nvGrpSpPr>
      <p:grpSpPr>
        <a:xfrm>
          <a:off x="0" y="0"/>
          <a:ext cx="0" cy="0"/>
          <a:chOff x="0" y="0"/>
          <a:chExt cx="0" cy="0"/>
        </a:xfrm>
      </p:grpSpPr>
      <p:sp>
        <p:nvSpPr>
          <p:cNvPr id="66" name="Google Shape;66;p15"/>
          <p:cNvSpPr txBox="1"/>
          <p:nvPr>
            <p:ph type="title"/>
          </p:nvPr>
        </p:nvSpPr>
        <p:spPr>
          <a:xfrm>
            <a:off x="311700" y="603850"/>
            <a:ext cx="8520600" cy="4084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022">
                <a:solidFill>
                  <a:schemeClr val="lt1"/>
                </a:solidFill>
              </a:rPr>
              <a:t>Gen. 1:1 In the beginning God created </a:t>
            </a:r>
            <a:endParaRPr sz="3022">
              <a:solidFill>
                <a:schemeClr val="lt1"/>
              </a:solidFill>
            </a:endParaRPr>
          </a:p>
          <a:p>
            <a:pPr indent="0" lvl="0" marL="0" rtl="0" algn="ctr">
              <a:spcBef>
                <a:spcPts val="0"/>
              </a:spcBef>
              <a:spcAft>
                <a:spcPts val="0"/>
              </a:spcAft>
              <a:buNone/>
            </a:pPr>
            <a:r>
              <a:rPr lang="en" sz="3022">
                <a:solidFill>
                  <a:schemeClr val="lt1"/>
                </a:solidFill>
              </a:rPr>
              <a:t>the heaven and the earth.</a:t>
            </a:r>
            <a:endParaRPr sz="3022">
              <a:solidFill>
                <a:schemeClr val="lt1"/>
              </a:solidFill>
            </a:endParaRPr>
          </a:p>
          <a:p>
            <a:pPr indent="0" lvl="0" marL="0" rtl="0" algn="ctr">
              <a:spcBef>
                <a:spcPts val="0"/>
              </a:spcBef>
              <a:spcAft>
                <a:spcPts val="0"/>
              </a:spcAft>
              <a:buNone/>
            </a:pPr>
            <a:r>
              <a:t/>
            </a:r>
            <a:endParaRPr>
              <a:solidFill>
                <a:schemeClr val="lt1"/>
              </a:solidFill>
            </a:endParaRPr>
          </a:p>
          <a:p>
            <a:pPr indent="0" lvl="0" marL="0" rtl="0" algn="ctr">
              <a:lnSpc>
                <a:spcPct val="115000"/>
              </a:lnSpc>
              <a:spcBef>
                <a:spcPts val="0"/>
              </a:spcBef>
              <a:spcAft>
                <a:spcPts val="0"/>
              </a:spcAft>
              <a:buClr>
                <a:schemeClr val="dk1"/>
              </a:buClr>
              <a:buSzPct val="36667"/>
              <a:buFont typeface="Arial"/>
              <a:buNone/>
            </a:pPr>
            <a:r>
              <a:rPr lang="en" sz="3000">
                <a:solidFill>
                  <a:schemeClr val="lt1"/>
                </a:solidFill>
              </a:rPr>
              <a:t>Psalm 90:1 Lord, thou hast been our dwelling place in all generations.</a:t>
            </a:r>
            <a:endParaRPr sz="3000">
              <a:solidFill>
                <a:schemeClr val="lt1"/>
              </a:solidFill>
            </a:endParaRPr>
          </a:p>
          <a:p>
            <a:pPr indent="0" lvl="0" marL="0" rtl="0" algn="ctr">
              <a:lnSpc>
                <a:spcPct val="115000"/>
              </a:lnSpc>
              <a:spcBef>
                <a:spcPts val="1200"/>
              </a:spcBef>
              <a:spcAft>
                <a:spcPts val="1200"/>
              </a:spcAft>
              <a:buClr>
                <a:schemeClr val="dk1"/>
              </a:buClr>
              <a:buSzPct val="36667"/>
              <a:buFont typeface="Arial"/>
              <a:buNone/>
            </a:pPr>
            <a:r>
              <a:rPr lang="en" sz="3000">
                <a:solidFill>
                  <a:schemeClr val="lt1"/>
                </a:solidFill>
              </a:rPr>
              <a:t>2 Before the mountains were brought forth, or ever thou hadst formed the earth and the world, even from everlasting to everlasting, thou art God.</a:t>
            </a:r>
            <a:endParaRPr>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70" name="Shape 70"/>
        <p:cNvGrpSpPr/>
        <p:nvPr/>
      </p:nvGrpSpPr>
      <p:grpSpPr>
        <a:xfrm>
          <a:off x="0" y="0"/>
          <a:ext cx="0" cy="0"/>
          <a:chOff x="0" y="0"/>
          <a:chExt cx="0" cy="0"/>
        </a:xfrm>
      </p:grpSpPr>
      <p:sp>
        <p:nvSpPr>
          <p:cNvPr id="71" name="Google Shape;71;p16"/>
          <p:cNvSpPr txBox="1"/>
          <p:nvPr>
            <p:ph type="ctrTitle"/>
          </p:nvPr>
        </p:nvSpPr>
        <p:spPr>
          <a:xfrm>
            <a:off x="311700" y="731375"/>
            <a:ext cx="8520600" cy="167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2480">
                <a:solidFill>
                  <a:schemeClr val="lt1"/>
                </a:solidFill>
              </a:rPr>
              <a:t>Ex. 3:14 And God said unto Moses, I AM THAT I AM: and he said, Thus shalt thou say unto the children of Israel, I AM hath sent me unto you.</a:t>
            </a:r>
            <a:endParaRPr sz="248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75" name="Shape 75"/>
        <p:cNvGrpSpPr/>
        <p:nvPr/>
      </p:nvGrpSpPr>
      <p:grpSpPr>
        <a:xfrm>
          <a:off x="0" y="0"/>
          <a:ext cx="0" cy="0"/>
          <a:chOff x="0" y="0"/>
          <a:chExt cx="0" cy="0"/>
        </a:xfrm>
      </p:grpSpPr>
      <p:sp>
        <p:nvSpPr>
          <p:cNvPr id="76" name="Google Shape;76;p17"/>
          <p:cNvSpPr txBox="1"/>
          <p:nvPr>
            <p:ph type="ctrTitle"/>
          </p:nvPr>
        </p:nvSpPr>
        <p:spPr>
          <a:xfrm>
            <a:off x="311700" y="923200"/>
            <a:ext cx="8520600" cy="28569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SzPts val="990"/>
              <a:buNone/>
            </a:pPr>
            <a:r>
              <a:rPr lang="en" sz="2480">
                <a:solidFill>
                  <a:schemeClr val="lt1"/>
                </a:solidFill>
              </a:rPr>
              <a:t>Ex. 3:14 And God said unto Moses, I AM THAT I AM: and he said, Thus shalt thou say unto the children of Israel, I AM hath sent me unto you.</a:t>
            </a:r>
            <a:endParaRPr sz="2480">
              <a:solidFill>
                <a:schemeClr val="lt1"/>
              </a:solidFill>
            </a:endParaRPr>
          </a:p>
          <a:p>
            <a:pPr indent="0" lvl="0" marL="0" rtl="0" algn="ctr">
              <a:spcBef>
                <a:spcPts val="0"/>
              </a:spcBef>
              <a:spcAft>
                <a:spcPts val="0"/>
              </a:spcAft>
              <a:buSzPts val="990"/>
              <a:buNone/>
            </a:pPr>
            <a:r>
              <a:t/>
            </a:r>
            <a:endParaRPr sz="2480">
              <a:solidFill>
                <a:schemeClr val="lt1"/>
              </a:solidFill>
            </a:endParaRPr>
          </a:p>
          <a:p>
            <a:pPr indent="0" lvl="0" marL="0" rtl="0" algn="ctr">
              <a:spcBef>
                <a:spcPts val="0"/>
              </a:spcBef>
              <a:spcAft>
                <a:spcPts val="0"/>
              </a:spcAft>
              <a:buClr>
                <a:schemeClr val="dk1"/>
              </a:buClr>
              <a:buSzPts val="990"/>
              <a:buFont typeface="Arial"/>
              <a:buNone/>
            </a:pPr>
            <a:r>
              <a:rPr lang="en" sz="2480">
                <a:solidFill>
                  <a:schemeClr val="lt1"/>
                </a:solidFill>
              </a:rPr>
              <a:t>Gen. 2:7 And the LORD God formed man of the dust of the ground, and breathed into his nostrils the breath of life; and man became a living soul.</a:t>
            </a:r>
            <a:endParaRPr sz="248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80" name="Shape 80"/>
        <p:cNvGrpSpPr/>
        <p:nvPr/>
      </p:nvGrpSpPr>
      <p:grpSpPr>
        <a:xfrm>
          <a:off x="0" y="0"/>
          <a:ext cx="0" cy="0"/>
          <a:chOff x="0" y="0"/>
          <a:chExt cx="0" cy="0"/>
        </a:xfrm>
      </p:grpSpPr>
      <p:sp>
        <p:nvSpPr>
          <p:cNvPr id="81" name="Google Shape;81;p18"/>
          <p:cNvSpPr txBox="1"/>
          <p:nvPr>
            <p:ph type="ctrTitle"/>
          </p:nvPr>
        </p:nvSpPr>
        <p:spPr>
          <a:xfrm>
            <a:off x="263725" y="-563500"/>
            <a:ext cx="8520600" cy="483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480">
                <a:solidFill>
                  <a:schemeClr val="lt1"/>
                </a:solidFill>
              </a:rPr>
              <a:t>Gen. 1:26 And God said, Let us make man in our image, after our likeness: and let them have dominion over the fish of the sea, and over the fowl of the air, and over the cattle, and over all the earth, and over every creeping thing that creepeth upon the earth.</a:t>
            </a:r>
            <a:endParaRPr sz="2480">
              <a:solidFill>
                <a:schemeClr val="lt1"/>
              </a:solidFill>
            </a:endParaRPr>
          </a:p>
          <a:p>
            <a:pPr indent="0" lvl="0" marL="0" rtl="0" algn="ctr">
              <a:spcBef>
                <a:spcPts val="0"/>
              </a:spcBef>
              <a:spcAft>
                <a:spcPts val="0"/>
              </a:spcAft>
              <a:buClr>
                <a:schemeClr val="dk1"/>
              </a:buClr>
              <a:buSzPts val="1100"/>
              <a:buFont typeface="Arial"/>
              <a:buNone/>
            </a:pPr>
            <a:r>
              <a:rPr lang="en" sz="2480">
                <a:solidFill>
                  <a:schemeClr val="lt1"/>
                </a:solidFill>
              </a:rPr>
              <a:t> 27 So God created man in his own image, in the image of God created he him; male and female created he them.</a:t>
            </a:r>
            <a:endParaRPr sz="2480">
              <a:solidFill>
                <a:schemeClr val="lt1"/>
              </a:solidFill>
            </a:endParaRPr>
          </a:p>
          <a:p>
            <a:pPr indent="0" lvl="0" marL="0" rtl="0" algn="ctr">
              <a:spcBef>
                <a:spcPts val="0"/>
              </a:spcBef>
              <a:spcAft>
                <a:spcPts val="0"/>
              </a:spcAft>
              <a:buSzPts val="990"/>
              <a:buNone/>
            </a:pPr>
            <a:r>
              <a:t/>
            </a:r>
            <a:endParaRPr sz="248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85" name="Shape 85"/>
        <p:cNvGrpSpPr/>
        <p:nvPr/>
      </p:nvGrpSpPr>
      <p:grpSpPr>
        <a:xfrm>
          <a:off x="0" y="0"/>
          <a:ext cx="0" cy="0"/>
          <a:chOff x="0" y="0"/>
          <a:chExt cx="0" cy="0"/>
        </a:xfrm>
      </p:grpSpPr>
      <p:sp>
        <p:nvSpPr>
          <p:cNvPr id="86" name="Google Shape;86;p19"/>
          <p:cNvSpPr txBox="1"/>
          <p:nvPr>
            <p:ph type="ctrTitle"/>
          </p:nvPr>
        </p:nvSpPr>
        <p:spPr>
          <a:xfrm>
            <a:off x="311700" y="755325"/>
            <a:ext cx="8520600" cy="302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2650">
                <a:solidFill>
                  <a:schemeClr val="lt1"/>
                </a:solidFill>
              </a:rPr>
              <a:t>Gen. 2:8 And the LORD God planted a garden eastward in Eden; and there he put the man whom he had formed.</a:t>
            </a:r>
            <a:endParaRPr sz="2650">
              <a:solidFill>
                <a:schemeClr val="lt1"/>
              </a:solidFill>
            </a:endParaRPr>
          </a:p>
          <a:p>
            <a:pPr indent="0" lvl="0" marL="0" rtl="0" algn="ctr">
              <a:spcBef>
                <a:spcPts val="0"/>
              </a:spcBef>
              <a:spcAft>
                <a:spcPts val="0"/>
              </a:spcAft>
              <a:buSzPts val="990"/>
              <a:buNone/>
            </a:pPr>
            <a:r>
              <a:t/>
            </a:r>
            <a:endParaRPr sz="2650">
              <a:solidFill>
                <a:schemeClr val="lt1"/>
              </a:solidFill>
            </a:endParaRPr>
          </a:p>
          <a:p>
            <a:pPr indent="0" lvl="0" marL="0" rtl="0" algn="ctr">
              <a:spcBef>
                <a:spcPts val="0"/>
              </a:spcBef>
              <a:spcAft>
                <a:spcPts val="0"/>
              </a:spcAft>
              <a:buSzPts val="990"/>
              <a:buNone/>
            </a:pPr>
            <a:r>
              <a:rPr lang="en" sz="2650">
                <a:solidFill>
                  <a:schemeClr val="lt1"/>
                </a:solidFill>
              </a:rPr>
              <a:t>Gen. 2:15 And the LORD God took the man, and put him into the garden of Eden to dress it and to keep it.</a:t>
            </a:r>
            <a:endParaRPr sz="265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90" name="Shape 90"/>
        <p:cNvGrpSpPr/>
        <p:nvPr/>
      </p:nvGrpSpPr>
      <p:grpSpPr>
        <a:xfrm>
          <a:off x="0" y="0"/>
          <a:ext cx="0" cy="0"/>
          <a:chOff x="0" y="0"/>
          <a:chExt cx="0" cy="0"/>
        </a:xfrm>
      </p:grpSpPr>
      <p:sp>
        <p:nvSpPr>
          <p:cNvPr id="91" name="Google Shape;91;p20"/>
          <p:cNvSpPr txBox="1"/>
          <p:nvPr>
            <p:ph type="ctrTitle"/>
          </p:nvPr>
        </p:nvSpPr>
        <p:spPr>
          <a:xfrm flipH="1">
            <a:off x="239775" y="-5886725"/>
            <a:ext cx="8520600" cy="10310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680">
                <a:solidFill>
                  <a:schemeClr val="lt1"/>
                </a:solidFill>
              </a:rPr>
              <a:t>Gen. 2:18 And the LORD God said, It is not good that the man should be alone; I will make him an help meet for him.</a:t>
            </a:r>
            <a:endParaRPr sz="2680">
              <a:solidFill>
                <a:schemeClr val="lt1"/>
              </a:solidFill>
            </a:endParaRPr>
          </a:p>
          <a:p>
            <a:pPr indent="0" lvl="0" marL="0" rtl="0" algn="ctr">
              <a:spcBef>
                <a:spcPts val="0"/>
              </a:spcBef>
              <a:spcAft>
                <a:spcPts val="0"/>
              </a:spcAft>
              <a:buClr>
                <a:schemeClr val="dk1"/>
              </a:buClr>
              <a:buSzPts val="990"/>
              <a:buFont typeface="Arial"/>
              <a:buNone/>
            </a:pPr>
            <a:r>
              <a:t/>
            </a:r>
            <a:endParaRPr sz="2680">
              <a:solidFill>
                <a:schemeClr val="lt1"/>
              </a:solidFill>
            </a:endParaRPr>
          </a:p>
          <a:p>
            <a:pPr indent="0" lvl="0" marL="0" rtl="0" algn="ctr">
              <a:spcBef>
                <a:spcPts val="0"/>
              </a:spcBef>
              <a:spcAft>
                <a:spcPts val="0"/>
              </a:spcAft>
              <a:buClr>
                <a:schemeClr val="dk1"/>
              </a:buClr>
              <a:buSzPts val="990"/>
              <a:buFont typeface="Arial"/>
              <a:buNone/>
            </a:pPr>
            <a:r>
              <a:rPr lang="en" sz="2680">
                <a:solidFill>
                  <a:schemeClr val="lt1"/>
                </a:solidFill>
              </a:rPr>
              <a:t> 20 And Adam gave names to all cattle, and to the fowl of the air, and to every beast of the field; but for Adam there was not found an help meet for him.</a:t>
            </a:r>
            <a:endParaRPr sz="2680">
              <a:solidFill>
                <a:schemeClr val="lt1"/>
              </a:solidFill>
            </a:endParaRPr>
          </a:p>
          <a:p>
            <a:pPr indent="0" lvl="0" marL="0" rtl="0" algn="ctr">
              <a:spcBef>
                <a:spcPts val="0"/>
              </a:spcBef>
              <a:spcAft>
                <a:spcPts val="0"/>
              </a:spcAft>
              <a:buSzPts val="990"/>
              <a:buNone/>
            </a:pPr>
            <a:r>
              <a:t/>
            </a:r>
            <a:endParaRPr sz="268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818E"/>
        </a:solidFill>
      </p:bgPr>
    </p:bg>
    <p:spTree>
      <p:nvGrpSpPr>
        <p:cNvPr id="95" name="Shape 95"/>
        <p:cNvGrpSpPr/>
        <p:nvPr/>
      </p:nvGrpSpPr>
      <p:grpSpPr>
        <a:xfrm>
          <a:off x="0" y="0"/>
          <a:ext cx="0" cy="0"/>
          <a:chOff x="0" y="0"/>
          <a:chExt cx="0" cy="0"/>
        </a:xfrm>
      </p:grpSpPr>
      <p:sp>
        <p:nvSpPr>
          <p:cNvPr id="96" name="Google Shape;96;p21"/>
          <p:cNvSpPr txBox="1"/>
          <p:nvPr>
            <p:ph type="ctrTitle"/>
          </p:nvPr>
        </p:nvSpPr>
        <p:spPr>
          <a:xfrm flipH="1">
            <a:off x="239775" y="-5886725"/>
            <a:ext cx="8520600" cy="10838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680">
                <a:solidFill>
                  <a:schemeClr val="lt1"/>
                </a:solidFill>
              </a:rPr>
              <a:t>Gen. 2:21 And the LORD God caused a deep sleep to fall upon Adam, and he slept: and he took one of his ribs, and closed up the flesh instead thereof;</a:t>
            </a:r>
            <a:endParaRPr sz="2680">
              <a:solidFill>
                <a:schemeClr val="lt1"/>
              </a:solidFill>
            </a:endParaRPr>
          </a:p>
          <a:p>
            <a:pPr indent="0" lvl="0" marL="0" rtl="0" algn="ctr">
              <a:spcBef>
                <a:spcPts val="0"/>
              </a:spcBef>
              <a:spcAft>
                <a:spcPts val="0"/>
              </a:spcAft>
              <a:buClr>
                <a:schemeClr val="dk1"/>
              </a:buClr>
              <a:buSzPts val="1100"/>
              <a:buFont typeface="Arial"/>
              <a:buNone/>
            </a:pPr>
            <a:r>
              <a:rPr lang="en" sz="2680">
                <a:solidFill>
                  <a:schemeClr val="lt1"/>
                </a:solidFill>
              </a:rPr>
              <a:t> 22 And the rib, which the LORD God had taken from man, made he a woman, and brought her unto the man.</a:t>
            </a:r>
            <a:endParaRPr sz="2680">
              <a:solidFill>
                <a:schemeClr val="lt1"/>
              </a:solidFill>
            </a:endParaRPr>
          </a:p>
          <a:p>
            <a:pPr indent="0" lvl="0" marL="0" rtl="0" algn="ctr">
              <a:spcBef>
                <a:spcPts val="0"/>
              </a:spcBef>
              <a:spcAft>
                <a:spcPts val="0"/>
              </a:spcAft>
              <a:buClr>
                <a:schemeClr val="dk1"/>
              </a:buClr>
              <a:buSzPts val="1100"/>
              <a:buFont typeface="Arial"/>
              <a:buNone/>
            </a:pPr>
            <a:r>
              <a:rPr lang="en" sz="2680">
                <a:solidFill>
                  <a:schemeClr val="lt1"/>
                </a:solidFill>
              </a:rPr>
              <a:t> 23 And Adam said, This is now bone of my bones, and flesh of my flesh: she shall be called Woman, because she was taken out of Man.</a:t>
            </a:r>
            <a:endParaRPr sz="2680">
              <a:solidFill>
                <a:schemeClr val="lt1"/>
              </a:solidFill>
            </a:endParaRPr>
          </a:p>
          <a:p>
            <a:pPr indent="0" lvl="0" marL="0" rtl="0" algn="ctr">
              <a:spcBef>
                <a:spcPts val="0"/>
              </a:spcBef>
              <a:spcAft>
                <a:spcPts val="0"/>
              </a:spcAft>
              <a:buSzPts val="990"/>
              <a:buNone/>
            </a:pPr>
            <a:r>
              <a:t/>
            </a:r>
            <a:endParaRPr sz="268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